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2" r:id="rId4"/>
    <p:sldId id="257" r:id="rId5"/>
    <p:sldId id="261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1AF37-729B-4261-8943-D7FCC7E2DF3C}" type="datetimeFigureOut">
              <a:rPr lang="en-US" smtClean="0"/>
              <a:pPr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FD317-C6F2-43E2-B1BA-630ED15E6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SISTEM</a:t>
            </a:r>
            <a:r>
              <a:rPr lang="en-US" b="1" dirty="0" smtClean="0"/>
              <a:t> BASIS DATA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18972" y="814354"/>
            <a:ext cx="77724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DOSEN PENGAMPU : KHOIRUR ROZIKIN,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M.Kom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14348" y="1571612"/>
            <a:ext cx="77724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1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09736" y="1853316"/>
            <a:ext cx="7772400" cy="504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DEFINISI </a:t>
            </a:r>
            <a:r>
              <a:rPr lang="id-ID" sz="3200" b="1" dirty="0" smtClean="0">
                <a:latin typeface="+mj-lt"/>
                <a:ea typeface="+mj-ea"/>
                <a:cs typeface="+mj-cs"/>
              </a:rPr>
              <a:t>BASIS DATA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STEK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3000372"/>
            <a:ext cx="2786082" cy="25771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4" y="7144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DEFINISI </a:t>
            </a:r>
            <a:r>
              <a:rPr lang="id-ID" b="1" dirty="0" smtClean="0"/>
              <a:t>BASIS DATA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857232"/>
            <a:ext cx="80724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Himpunan kelompok data yang saling berhubungan dan diorganisasi supaya dapat dimanfaatkan kembali dengan cepat dan mudah</a:t>
            </a:r>
            <a:endParaRPr lang="id-ID" sz="3600" dirty="0" smtClean="0"/>
          </a:p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Kumpulan data yang berhubungan dan disimpan sedemikian rupa untuk memenuhi berbagai kebutuhan</a:t>
            </a:r>
          </a:p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Kumpulan file/tabel/arsip yang saling berhubungan dan disimpan dalam media penyimpanan elektronik</a:t>
            </a:r>
            <a:endParaRPr lang="id-ID" sz="3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4" y="7144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KONSEP BASIS </a:t>
            </a:r>
            <a:r>
              <a:rPr lang="id-ID" b="1" dirty="0" smtClean="0"/>
              <a:t>DATA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56676" y="962726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BASE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1428736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/>
              <a:t>Kumpulan / Gudang</a:t>
            </a:r>
            <a:endParaRPr lang="en-US" sz="3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42910" y="2428868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DATA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858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/>
              <a:t>Catatan kumpulan objek seperti manusia, barang, hewan, peristiwa dan sebagainya yang diwujudkan dalam bentuk huruf, angka, simbol, gambar atau kombinasinya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4" y="7144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HIRARKI BASIS DATA</a:t>
            </a:r>
            <a:endParaRPr 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85720" y="928670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52" y="2214554"/>
            <a:ext cx="1428760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Bit</a:t>
            </a:r>
            <a:endParaRPr lang="id-ID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786182" y="2214554"/>
            <a:ext cx="1428760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Byte</a:t>
            </a:r>
            <a:endParaRPr lang="id-ID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6143636" y="2214554"/>
            <a:ext cx="1428760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Field</a:t>
            </a:r>
            <a:endParaRPr lang="id-ID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072198" y="3929066"/>
            <a:ext cx="1571636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Record</a:t>
            </a:r>
            <a:endParaRPr lang="id-ID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786182" y="3929066"/>
            <a:ext cx="1428760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Tabel</a:t>
            </a:r>
            <a:endParaRPr lang="id-ID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857224" y="3929066"/>
            <a:ext cx="2143140" cy="646331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Basis Data</a:t>
            </a:r>
            <a:endParaRPr lang="id-ID" sz="3600" dirty="0"/>
          </a:p>
        </p:txBody>
      </p:sp>
      <p:cxnSp>
        <p:nvCxnSpPr>
          <p:cNvPr id="18" name="Straight Arrow Connector 17"/>
          <p:cNvCxnSpPr>
            <a:stCxn id="11" idx="3"/>
            <a:endCxn id="12" idx="1"/>
          </p:cNvCxnSpPr>
          <p:nvPr/>
        </p:nvCxnSpPr>
        <p:spPr>
          <a:xfrm>
            <a:off x="2714612" y="2537720"/>
            <a:ext cx="107157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3" idx="1"/>
          </p:cNvCxnSpPr>
          <p:nvPr/>
        </p:nvCxnSpPr>
        <p:spPr>
          <a:xfrm flipV="1">
            <a:off x="5214942" y="2537720"/>
            <a:ext cx="928694" cy="3402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3" idx="2"/>
            <a:endCxn id="14" idx="0"/>
          </p:cNvCxnSpPr>
          <p:nvPr/>
        </p:nvCxnSpPr>
        <p:spPr>
          <a:xfrm rot="5400000">
            <a:off x="6323926" y="3394975"/>
            <a:ext cx="1068181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16" idx="3"/>
          </p:cNvCxnSpPr>
          <p:nvPr/>
        </p:nvCxnSpPr>
        <p:spPr>
          <a:xfrm rot="10800000">
            <a:off x="3000364" y="4252232"/>
            <a:ext cx="785818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4" idx="1"/>
            <a:endCxn id="15" idx="3"/>
          </p:cNvCxnSpPr>
          <p:nvPr/>
        </p:nvCxnSpPr>
        <p:spPr>
          <a:xfrm rot="10800000">
            <a:off x="5214942" y="4252232"/>
            <a:ext cx="857256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6676" y="962726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BIT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1428736"/>
            <a:ext cx="6572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/>
              <a:t>Bit merupakan unit data terkecil yang disimpan dalam komputer dan diwakili oleh 0 dan 1</a:t>
            </a:r>
            <a:endParaRPr lang="en-US" sz="3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42910" y="3571876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BYTE (KARAKTER)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4071942"/>
            <a:ext cx="6858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/>
              <a:t>Byte atau karakter berupa huruf, angka atau simbol yang merupakan gabungan dari beberapa bit 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2910" y="857232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FIELD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285860"/>
            <a:ext cx="707236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Merupakan unit data yang terdiri dari satu atau beberapa karakter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Unit terkecil dari informasi dalam database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Memiliki nama field yang sesuai dengan data pada field tersebut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Memiliki type data sesuai dengan jenis data yang disimpan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Contoh : Nim, Nama, Tgl Lahir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2910" y="857232"/>
            <a:ext cx="8229600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200" b="1" dirty="0" smtClean="0">
                <a:latin typeface="+mj-lt"/>
                <a:ea typeface="+mj-ea"/>
                <a:cs typeface="+mj-cs"/>
              </a:rPr>
              <a:t>RECORD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428736"/>
            <a:ext cx="72866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Merupakan kumpulan beberapa field yang berhubungan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Setiap record menyimpan informasi dari suatu entitas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57224" y="4000504"/>
            <a:ext cx="4872046" cy="53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TABEL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4572008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Merupakan kumpulan beberapa record yang sejenis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Contoh : Mahasiswa, Mata Kuliah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4" y="7144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PENERAPAN BASIS DATA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5804" y="1052736"/>
            <a:ext cx="81186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lvl="1" indent="-432000">
              <a:buFont typeface="Wingdings" pitchFamily="2" charset="2"/>
              <a:buChar char="Ø"/>
            </a:pPr>
            <a:r>
              <a:rPr lang="id-ID" sz="3600" dirty="0" smtClean="0"/>
              <a:t>Kepegawaian : perusahaan yang memiliki banyak pegawai</a:t>
            </a:r>
            <a:endParaRPr lang="id-ID" sz="3600" dirty="0" smtClean="0"/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Inventory : perusahaan manufaktur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Reservasi : pemesanan kamar/tiket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Akuntansi : keuangan perusahaan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Perbankan : tabungan dan pinjaman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Asuransi : pembayaran premi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Pendidikan : jadwal kuliah dan nilai</a:t>
            </a:r>
          </a:p>
          <a:p>
            <a:pPr marL="432000" indent="-432000">
              <a:buFont typeface="Wingdings" pitchFamily="2" charset="2"/>
              <a:buChar char="Ø"/>
            </a:pPr>
            <a:r>
              <a:rPr lang="id-ID" sz="3600" dirty="0" smtClean="0"/>
              <a:t>Rumah sakit : data perawatan pasien</a:t>
            </a:r>
            <a:endParaRPr lang="id-ID" sz="3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250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SISTEM BASIS DATA</vt:lpstr>
      <vt:lpstr>DEFINISI BASIS DATA</vt:lpstr>
      <vt:lpstr>KONSEP BASIS DATA</vt:lpstr>
      <vt:lpstr>HIRARKI BASIS DATA</vt:lpstr>
      <vt:lpstr>PowerPoint Presentation</vt:lpstr>
      <vt:lpstr>PowerPoint Presentation</vt:lpstr>
      <vt:lpstr>PowerPoint Presentation</vt:lpstr>
      <vt:lpstr>PENERAPAN BASIS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33-1</dc:creator>
  <cp:lastModifiedBy>User</cp:lastModifiedBy>
  <cp:revision>40</cp:revision>
  <dcterms:created xsi:type="dcterms:W3CDTF">2020-03-26T11:39:28Z</dcterms:created>
  <dcterms:modified xsi:type="dcterms:W3CDTF">2021-06-22T07:50:24Z</dcterms:modified>
</cp:coreProperties>
</file>